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8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openxmlformats.org/officeDocument/2006/relationships/image" Target="../media/image28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5" Type="http://schemas.openxmlformats.org/officeDocument/2006/relationships/image" Target="../media/image67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2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8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67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7.png"/><Relationship Id="rId10" Type="http://schemas.openxmlformats.org/officeDocument/2006/relationships/image" Target="../media/image106.png"/><Relationship Id="rId4" Type="http://schemas.openxmlformats.org/officeDocument/2006/relationships/image" Target="../media/image28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6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7.png"/><Relationship Id="rId4" Type="http://schemas.openxmlformats.org/officeDocument/2006/relationships/image" Target="../media/image28.png"/><Relationship Id="rId9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67.png"/><Relationship Id="rId4" Type="http://schemas.openxmlformats.org/officeDocument/2006/relationships/image" Target="../media/image28.png"/><Relationship Id="rId9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6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17.png"/><Relationship Id="rId5" Type="http://schemas.openxmlformats.org/officeDocument/2006/relationships/image" Target="../media/image67.png"/><Relationship Id="rId10" Type="http://schemas.openxmlformats.org/officeDocument/2006/relationships/image" Target="../media/image116.png"/><Relationship Id="rId4" Type="http://schemas.openxmlformats.org/officeDocument/2006/relationships/image" Target="../media/image28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18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22.png"/><Relationship Id="rId3" Type="http://schemas.openxmlformats.org/officeDocument/2006/relationships/image" Target="../media/image6.png"/><Relationship Id="rId7" Type="http://schemas.openxmlformats.org/officeDocument/2006/relationships/image" Target="../media/image127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30.png"/><Relationship Id="rId9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28.png"/><Relationship Id="rId5" Type="http://schemas.openxmlformats.org/officeDocument/2006/relationships/image" Target="../media/image134.png"/><Relationship Id="rId10" Type="http://schemas.openxmlformats.org/officeDocument/2006/relationships/image" Target="../media/image138.png"/><Relationship Id="rId4" Type="http://schemas.openxmlformats.org/officeDocument/2006/relationships/image" Target="../media/image133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30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28.png"/><Relationship Id="rId9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15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.png"/><Relationship Id="rId16" Type="http://schemas.openxmlformats.org/officeDocument/2006/relationships/image" Target="../media/image155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7.png"/><Relationship Id="rId4" Type="http://schemas.openxmlformats.org/officeDocument/2006/relationships/image" Target="../media/image3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0.png"/><Relationship Id="rId10" Type="http://schemas.openxmlformats.org/officeDocument/2006/relationships/image" Target="../media/image47.png"/><Relationship Id="rId4" Type="http://schemas.openxmlformats.org/officeDocument/2006/relationships/image" Target="../media/image29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30.png"/><Relationship Id="rId10" Type="http://schemas.openxmlformats.org/officeDocument/2006/relationships/image" Target="../media/image54.png"/><Relationship Id="rId4" Type="http://schemas.openxmlformats.org/officeDocument/2006/relationships/image" Target="../media/image29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8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0.png"/><Relationship Id="rId10" Type="http://schemas.openxmlformats.org/officeDocument/2006/relationships/image" Target="../media/image59.png"/><Relationship Id="rId4" Type="http://schemas.openxmlformats.org/officeDocument/2006/relationships/image" Target="../media/image29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6.png"/><Relationship Id="rId10" Type="http://schemas.openxmlformats.org/officeDocument/2006/relationships/image" Target="../media/image64.png"/><Relationship Id="rId4" Type="http://schemas.openxmlformats.org/officeDocument/2006/relationships/image" Target="../media/image29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8976" y="436125"/>
            <a:ext cx="17071921" cy="9493308"/>
            <a:chOff x="638976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976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56872" y="5381361"/>
            <a:ext cx="8971970" cy="3581611"/>
            <a:chOff x="4656872" y="5381361"/>
            <a:chExt cx="8971970" cy="3581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6872" y="5381361"/>
              <a:ext cx="8971970" cy="3581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1512" y="8494210"/>
            <a:ext cx="18628738" cy="2408439"/>
            <a:chOff x="-171512" y="8494210"/>
            <a:chExt cx="18628738" cy="24084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512" y="8494210"/>
              <a:ext cx="18628738" cy="24084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14192" y="9234406"/>
            <a:ext cx="6640019" cy="8228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583" y="9234406"/>
            <a:ext cx="3820705" cy="822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24855" y="9650810"/>
            <a:ext cx="6524353" cy="164367"/>
            <a:chOff x="5824855" y="9650810"/>
            <a:chExt cx="6524353" cy="164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5081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33419" y="5936071"/>
            <a:ext cx="2236490" cy="310577"/>
            <a:chOff x="2733419" y="5936071"/>
            <a:chExt cx="2236490" cy="3105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920000">
              <a:off x="2733419" y="5936071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04281" y="4458170"/>
            <a:ext cx="2236490" cy="310577"/>
            <a:chOff x="13804281" y="4458170"/>
            <a:chExt cx="2236490" cy="3105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500000">
              <a:off x="13804281" y="4458170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39628" y="5053874"/>
            <a:ext cx="3384505" cy="310577"/>
            <a:chOff x="11939628" y="5053874"/>
            <a:chExt cx="3384505" cy="3105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500000">
              <a:off x="11939628" y="5053874"/>
              <a:ext cx="3384505" cy="310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79134" y="4793192"/>
            <a:ext cx="1157030" cy="310577"/>
            <a:chOff x="7379134" y="4793192"/>
            <a:chExt cx="1157030" cy="3105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660000">
              <a:off x="7379134" y="4793192"/>
              <a:ext cx="1157030" cy="31057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660000">
            <a:off x="6869406" y="2106164"/>
            <a:ext cx="11209902" cy="47287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36246" y="5632607"/>
            <a:ext cx="2026583" cy="310577"/>
            <a:chOff x="4736246" y="5632607"/>
            <a:chExt cx="2026583" cy="3105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60000">
              <a:off x="4736246" y="5632607"/>
              <a:ext cx="2026583" cy="31057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71038" y="1382727"/>
            <a:ext cx="7315015" cy="13713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660000">
            <a:off x="1565183" y="2387217"/>
            <a:ext cx="8263987" cy="47287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51784" y="1873402"/>
            <a:ext cx="934524" cy="703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06230" y="5088180"/>
            <a:ext cx="2248409" cy="251718"/>
            <a:chOff x="4006230" y="5088180"/>
            <a:chExt cx="2248409" cy="2517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6230" y="5088180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98022" y="3470217"/>
            <a:ext cx="2734351" cy="1749984"/>
            <a:chOff x="2798022" y="3470217"/>
            <a:chExt cx="2734351" cy="17499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220000">
              <a:off x="2798022" y="3470217"/>
              <a:ext cx="2734351" cy="17499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6311" y="2751168"/>
            <a:ext cx="4775908" cy="45802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3172" y="3779372"/>
            <a:ext cx="4805716" cy="17995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1707" y="5546917"/>
            <a:ext cx="4730956" cy="29256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51784" y="1873402"/>
            <a:ext cx="934524" cy="703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9870" y="971375"/>
            <a:ext cx="6433023" cy="15085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8293" y="8215452"/>
            <a:ext cx="1263671" cy="4799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91334" y="7960264"/>
            <a:ext cx="3605475" cy="35648"/>
            <a:chOff x="2191334" y="7960264"/>
            <a:chExt cx="3605475" cy="35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191334" y="7960264"/>
              <a:ext cx="3605475" cy="35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24066" y="7962649"/>
            <a:ext cx="191952" cy="165078"/>
            <a:chOff x="2524066" y="7962649"/>
            <a:chExt cx="191952" cy="1650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2524066" y="7962649"/>
              <a:ext cx="191952" cy="1650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9753" y="8215449"/>
            <a:ext cx="1278456" cy="4799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69618" y="5793647"/>
            <a:ext cx="1561884" cy="4781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31047" y="6739881"/>
            <a:ext cx="1996764" cy="7935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10595" y="3819814"/>
            <a:ext cx="4446279" cy="11499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99334" y="2923975"/>
            <a:ext cx="3254337" cy="4781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43200" y="7963515"/>
            <a:ext cx="191952" cy="165078"/>
            <a:chOff x="4743200" y="7963515"/>
            <a:chExt cx="191952" cy="1650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4743200" y="7963515"/>
              <a:ext cx="191952" cy="1650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57430" y="8215452"/>
            <a:ext cx="1263671" cy="4799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85001" y="7960264"/>
            <a:ext cx="3605475" cy="35648"/>
            <a:chOff x="5785001" y="7960264"/>
            <a:chExt cx="3605475" cy="356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785001" y="7960264"/>
              <a:ext cx="3605475" cy="356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55889" y="7960264"/>
            <a:ext cx="3605475" cy="35648"/>
            <a:chOff x="9355889" y="7960264"/>
            <a:chExt cx="3605475" cy="356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355889" y="7960264"/>
              <a:ext cx="3605475" cy="356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70838" y="7976864"/>
            <a:ext cx="191952" cy="165078"/>
            <a:chOff x="6970838" y="7976864"/>
            <a:chExt cx="191952" cy="1650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970838" y="7976864"/>
              <a:ext cx="191952" cy="16507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88306" y="8215452"/>
            <a:ext cx="1263671" cy="4799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16153" y="5245840"/>
            <a:ext cx="2435470" cy="47810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51840" y="7961129"/>
            <a:ext cx="3605475" cy="35648"/>
            <a:chOff x="12951840" y="7961129"/>
            <a:chExt cx="3605475" cy="3564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951840" y="7961129"/>
              <a:ext cx="3605475" cy="3564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40065" y="8215452"/>
            <a:ext cx="1278457" cy="4799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164004" y="8215452"/>
            <a:ext cx="1278457" cy="47998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404246" y="8215452"/>
            <a:ext cx="1278457" cy="47998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31280" y="6222652"/>
            <a:ext cx="1888513" cy="114993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23054" y="7138676"/>
            <a:ext cx="1803501" cy="9524"/>
            <a:chOff x="1723054" y="7138676"/>
            <a:chExt cx="1803501" cy="952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723054" y="7138676"/>
              <a:ext cx="1803501" cy="95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02313" y="5529277"/>
            <a:ext cx="403577" cy="1801320"/>
            <a:chOff x="3302313" y="5529277"/>
            <a:chExt cx="403577" cy="180132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3302313" y="5529277"/>
              <a:ext cx="403577" cy="18013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83985" y="5795549"/>
            <a:ext cx="4306687" cy="22742"/>
            <a:chOff x="2683985" y="5795549"/>
            <a:chExt cx="4306687" cy="2274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2683985" y="5795549"/>
              <a:ext cx="4306687" cy="227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948920" y="192016"/>
            <a:ext cx="403577" cy="6682710"/>
            <a:chOff x="7948920" y="192016"/>
            <a:chExt cx="403577" cy="66827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7948920" y="192016"/>
              <a:ext cx="403577" cy="66827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95243" y="6879169"/>
            <a:ext cx="2150831" cy="11358"/>
            <a:chOff x="5995243" y="6879169"/>
            <a:chExt cx="2150831" cy="1135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5995243" y="6879169"/>
              <a:ext cx="2150831" cy="113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64562" y="7978088"/>
            <a:ext cx="191952" cy="165078"/>
            <a:chOff x="13664562" y="7978088"/>
            <a:chExt cx="191952" cy="16507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3664562" y="7978088"/>
              <a:ext cx="191952" cy="1650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814555" y="6038571"/>
            <a:ext cx="3894118" cy="20564"/>
            <a:chOff x="11814555" y="6038571"/>
            <a:chExt cx="3894118" cy="2056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1814555" y="6038571"/>
              <a:ext cx="3894118" cy="205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939588" y="2652300"/>
            <a:ext cx="403577" cy="2812829"/>
            <a:chOff x="14939588" y="2652300"/>
            <a:chExt cx="403577" cy="28128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4939588" y="2652300"/>
              <a:ext cx="403577" cy="2812829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720730" y="3400330"/>
            <a:ext cx="1256541" cy="47810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926785" y="4371300"/>
            <a:ext cx="2155368" cy="114993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529901" y="2209401"/>
            <a:ext cx="403577" cy="7388372"/>
            <a:chOff x="10529901" y="2209401"/>
            <a:chExt cx="403577" cy="738837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10529901" y="2209401"/>
              <a:ext cx="403577" cy="7388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7051784" y="1873402"/>
            <a:ext cx="934524" cy="703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9870" y="971375"/>
            <a:ext cx="6417938" cy="15085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79078" y="2258971"/>
            <a:ext cx="10727558" cy="7091337"/>
            <a:chOff x="3779078" y="2258971"/>
            <a:chExt cx="10727558" cy="70913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9078" y="2258971"/>
              <a:ext cx="10727558" cy="7091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51784" y="1873402"/>
            <a:ext cx="934524" cy="7034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1640" y="971377"/>
            <a:ext cx="8966284" cy="15085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39180" y="3211331"/>
            <a:ext cx="14466298" cy="5246829"/>
            <a:chOff x="2239180" y="3211331"/>
            <a:chExt cx="14466298" cy="52468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9180" y="3211331"/>
              <a:ext cx="14466298" cy="5246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51784" y="1873402"/>
            <a:ext cx="934524" cy="703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8001" y="971377"/>
            <a:ext cx="6493555" cy="15085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91548" y="2458053"/>
            <a:ext cx="12302618" cy="6874088"/>
            <a:chOff x="2991548" y="2458053"/>
            <a:chExt cx="12302618" cy="68740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1548" y="2458053"/>
              <a:ext cx="12302618" cy="6874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51784" y="1873402"/>
            <a:ext cx="934524" cy="703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23451" y="971375"/>
            <a:ext cx="11817852" cy="15085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62969" y="3147839"/>
            <a:ext cx="7723770" cy="5555519"/>
            <a:chOff x="1962969" y="3147839"/>
            <a:chExt cx="7723770" cy="55555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2969" y="3147839"/>
              <a:ext cx="7723770" cy="55555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4855" y="3436747"/>
            <a:ext cx="7697151" cy="5204835"/>
            <a:chOff x="5824855" y="3436747"/>
            <a:chExt cx="7697151" cy="52048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4855" y="3436747"/>
              <a:ext cx="7697151" cy="520483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04F3F4-1E9F-4B3F-8976-99A25EA1AEF5}"/>
              </a:ext>
            </a:extLst>
          </p:cNvPr>
          <p:cNvSpPr/>
          <p:nvPr/>
        </p:nvSpPr>
        <p:spPr>
          <a:xfrm>
            <a:off x="3200400" y="4686300"/>
            <a:ext cx="1676400" cy="6858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B827F2-BBE9-483B-8593-3C7298F6C3AD}"/>
              </a:ext>
            </a:extLst>
          </p:cNvPr>
          <p:cNvSpPr/>
          <p:nvPr/>
        </p:nvSpPr>
        <p:spPr>
          <a:xfrm>
            <a:off x="11620863" y="4871789"/>
            <a:ext cx="1333137" cy="42145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9448800" y="3209851"/>
            <a:ext cx="7631650" cy="5492027"/>
            <a:chOff x="9451737" y="3211331"/>
            <a:chExt cx="7631650" cy="54920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1737" y="3211331"/>
              <a:ext cx="7631650" cy="54920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51784" y="1873402"/>
            <a:ext cx="934524" cy="703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5270" y="971375"/>
            <a:ext cx="12832411" cy="15085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89327" y="3053380"/>
            <a:ext cx="3237996" cy="5744395"/>
            <a:chOff x="3689327" y="3053380"/>
            <a:chExt cx="3237996" cy="57443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9327" y="3053380"/>
              <a:ext cx="3237996" cy="5744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48555" y="3053380"/>
            <a:ext cx="7913609" cy="5699594"/>
            <a:chOff x="7348555" y="3053380"/>
            <a:chExt cx="7913609" cy="56995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8555" y="3053380"/>
              <a:ext cx="7913609" cy="5699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51784" y="1873402"/>
            <a:ext cx="934524" cy="703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5270" y="971375"/>
            <a:ext cx="12832401" cy="15085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23635" y="2977173"/>
            <a:ext cx="7163396" cy="5163091"/>
            <a:chOff x="1923635" y="2977173"/>
            <a:chExt cx="7163396" cy="51630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3635" y="2977173"/>
              <a:ext cx="7163396" cy="5163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7310" y="2977173"/>
            <a:ext cx="7163396" cy="5163091"/>
            <a:chOff x="9487310" y="2977173"/>
            <a:chExt cx="7163396" cy="51630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7310" y="2977173"/>
              <a:ext cx="7163396" cy="5163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51784" y="1873402"/>
            <a:ext cx="934524" cy="703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4556" y="971375"/>
            <a:ext cx="8950347" cy="15085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722" y="7857435"/>
            <a:ext cx="5197622" cy="10971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37794" y="7857435"/>
            <a:ext cx="5622307" cy="10971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47629" y="2803067"/>
            <a:ext cx="6893924" cy="4954380"/>
            <a:chOff x="2147629" y="2803067"/>
            <a:chExt cx="6893924" cy="49543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47629" y="2803067"/>
              <a:ext cx="6893924" cy="49543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34604" y="2803067"/>
            <a:ext cx="6864392" cy="4920316"/>
            <a:chOff x="9534604" y="2803067"/>
            <a:chExt cx="6864392" cy="49203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4604" y="2803067"/>
              <a:ext cx="6864392" cy="4920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25842" y="1847457"/>
            <a:ext cx="934526" cy="7034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6230" y="5088180"/>
            <a:ext cx="2248409" cy="251718"/>
            <a:chOff x="4006230" y="5088180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6230" y="5088180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98022" y="3470217"/>
            <a:ext cx="2734351" cy="1749984"/>
            <a:chOff x="2798022" y="3470217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2798022" y="3470217"/>
              <a:ext cx="2734351" cy="17499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312" y="2751170"/>
            <a:ext cx="4769353" cy="45802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03172" y="3779372"/>
            <a:ext cx="4789720" cy="17995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060B68A8-5AF2-4541-BB7F-ACBA36AFE16F}"/>
              </a:ext>
            </a:extLst>
          </p:cNvPr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40" name="Object 2">
              <a:extLst>
                <a:ext uri="{FF2B5EF4-FFF2-40B4-BE49-F238E27FC236}">
                  <a16:creationId xmlns:a16="http://schemas.microsoft.com/office/drawing/2014/main" id="{3AC0F4D6-D402-41F9-BC3B-28AFA3BBD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8831" y="695406"/>
            <a:ext cx="4079660" cy="31999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6630" y="2751487"/>
            <a:ext cx="3639139" cy="1344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5717" y="2375146"/>
            <a:ext cx="2248409" cy="251718"/>
            <a:chOff x="4535717" y="2375146"/>
            <a:chExt cx="2248409" cy="2517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5717" y="2375146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2508" y="2344685"/>
            <a:ext cx="875549" cy="875549"/>
            <a:chOff x="7862508" y="2344685"/>
            <a:chExt cx="875549" cy="8755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2508" y="2344685"/>
              <a:ext cx="875549" cy="8755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45965" y="2450289"/>
            <a:ext cx="754320" cy="703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05766" y="3062416"/>
            <a:ext cx="7630813" cy="251718"/>
            <a:chOff x="8405766" y="3062416"/>
            <a:chExt cx="7630813" cy="2517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5766" y="3062416"/>
              <a:ext cx="7630813" cy="2517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48940" y="2344334"/>
            <a:ext cx="4400500" cy="8638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62508" y="4173805"/>
            <a:ext cx="875549" cy="875549"/>
            <a:chOff x="7862508" y="4173805"/>
            <a:chExt cx="875549" cy="8755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2508" y="4173805"/>
              <a:ext cx="875549" cy="8755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45965" y="4279408"/>
            <a:ext cx="773078" cy="7034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74239" y="4891535"/>
            <a:ext cx="7662341" cy="251718"/>
            <a:chOff x="8374239" y="4891535"/>
            <a:chExt cx="7662341" cy="2517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4239" y="4891535"/>
              <a:ext cx="7662341" cy="2517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48940" y="4173458"/>
            <a:ext cx="2306834" cy="86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62508" y="5964829"/>
            <a:ext cx="875549" cy="875549"/>
            <a:chOff x="7862508" y="5964829"/>
            <a:chExt cx="875549" cy="8755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2508" y="5964829"/>
              <a:ext cx="875549" cy="8755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45965" y="6070433"/>
            <a:ext cx="771515" cy="7034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74239" y="6682560"/>
            <a:ext cx="7662341" cy="251718"/>
            <a:chOff x="8374239" y="6682560"/>
            <a:chExt cx="7662341" cy="2517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4239" y="6682560"/>
              <a:ext cx="7662341" cy="25171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48940" y="5964477"/>
            <a:ext cx="2299156" cy="8638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62508" y="7736806"/>
            <a:ext cx="875549" cy="875549"/>
            <a:chOff x="7862508" y="7736806"/>
            <a:chExt cx="875549" cy="8755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2508" y="7736806"/>
              <a:ext cx="875549" cy="8755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45965" y="7842409"/>
            <a:ext cx="751080" cy="7034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374239" y="8454536"/>
            <a:ext cx="7662341" cy="251718"/>
            <a:chOff x="8374239" y="8454536"/>
            <a:chExt cx="7662341" cy="2517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4239" y="8454536"/>
              <a:ext cx="7662341" cy="25171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48940" y="7736458"/>
            <a:ext cx="2301075" cy="8638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6200000">
            <a:off x="17031065" y="1825406"/>
            <a:ext cx="907250" cy="70342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7025842" y="1847457"/>
            <a:ext cx="934526" cy="703422"/>
          </a:xfrm>
          <a:prstGeom prst="rect">
            <a:avLst/>
          </a:prstGeom>
        </p:spPr>
      </p:pic>
      <p:pic>
        <p:nvPicPr>
          <p:cNvPr id="4" name="코구마 영상 최종">
            <a:hlinkClick r:id="" action="ppaction://media"/>
            <a:extLst>
              <a:ext uri="{FF2B5EF4-FFF2-40B4-BE49-F238E27FC236}">
                <a16:creationId xmlns:a16="http://schemas.microsoft.com/office/drawing/2014/main" id="{26D0E822-BDF8-463F-845C-247EFEAC2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71800" y="1674348"/>
            <a:ext cx="12344400" cy="6938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22121" y="1854287"/>
            <a:ext cx="945076" cy="703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6230" y="5088180"/>
            <a:ext cx="2248409" cy="251718"/>
            <a:chOff x="4006230" y="5088180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6230" y="5088180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98022" y="3470217"/>
            <a:ext cx="2734351" cy="1749984"/>
            <a:chOff x="2798022" y="3470217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2798022" y="3470217"/>
              <a:ext cx="2734351" cy="17499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312" y="2751170"/>
            <a:ext cx="4705897" cy="45802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03172" y="3779372"/>
            <a:ext cx="4793722" cy="17995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262495D8-3A6B-4A28-90E8-03056ECAFFB3}"/>
              </a:ext>
            </a:extLst>
          </p:cNvPr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4879DAD8-0D93-4994-8288-B6751F37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4556" y="971375"/>
            <a:ext cx="7392559" cy="15085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0708" y="6878146"/>
            <a:ext cx="4417871" cy="9407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13831" y="6878453"/>
            <a:ext cx="3869167" cy="9400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7973" y="6875230"/>
            <a:ext cx="3812212" cy="913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34049" y="3640884"/>
            <a:ext cx="3723759" cy="2583358"/>
            <a:chOff x="2634049" y="3640884"/>
            <a:chExt cx="3723759" cy="25833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4049" y="3640884"/>
              <a:ext cx="3723759" cy="25833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88810" y="3478460"/>
            <a:ext cx="3256671" cy="2908207"/>
            <a:chOff x="7888810" y="3478460"/>
            <a:chExt cx="3256671" cy="29082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8810" y="3478460"/>
              <a:ext cx="3256671" cy="29082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76990" y="3768489"/>
            <a:ext cx="2973819" cy="2328148"/>
            <a:chOff x="13076990" y="3768489"/>
            <a:chExt cx="2973819" cy="23281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76990" y="3768489"/>
              <a:ext cx="2973819" cy="2328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17022121" y="1854287"/>
            <a:ext cx="945076" cy="7034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3258950"/>
            <a:ext cx="14518227" cy="6004208"/>
            <a:chOff x="2168787" y="3258950"/>
            <a:chExt cx="14518227" cy="6004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34587" y="412719"/>
              <a:ext cx="29038095" cy="1200952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8787" y="3258950"/>
              <a:ext cx="14518227" cy="60042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52457" y="3617976"/>
            <a:ext cx="13509360" cy="5437634"/>
            <a:chOff x="2752457" y="3617976"/>
            <a:chExt cx="13509360" cy="54376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2457" y="3617976"/>
              <a:ext cx="13509360" cy="54376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8164" y="3875131"/>
            <a:ext cx="11640127" cy="17734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8164" y="5682713"/>
            <a:ext cx="11452222" cy="15861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4556" y="971375"/>
            <a:ext cx="7402616" cy="15085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58160" y="7356617"/>
            <a:ext cx="10600724" cy="15861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17022121" y="1854287"/>
            <a:ext cx="945076" cy="7034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44707"/>
            <a:ext cx="608648" cy="2114243"/>
            <a:chOff x="17343191" y="1144707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44707"/>
              <a:ext cx="608648" cy="2114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8787" y="3258950"/>
            <a:ext cx="14518227" cy="5461207"/>
            <a:chOff x="2168787" y="3258950"/>
            <a:chExt cx="14518227" cy="5461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949354" y="674142"/>
              <a:ext cx="29038095" cy="1092381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3258950"/>
              <a:ext cx="14518227" cy="54612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27633" y="3438891"/>
            <a:ext cx="13606581" cy="5114425"/>
            <a:chOff x="2527633" y="3438891"/>
            <a:chExt cx="13606581" cy="51144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7633" y="3438891"/>
              <a:ext cx="13606581" cy="51144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0255" y="3937812"/>
            <a:ext cx="13131304" cy="37464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14556" y="971375"/>
            <a:ext cx="7262745" cy="15085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6062" y="6243279"/>
            <a:ext cx="2894332" cy="2426961"/>
            <a:chOff x="1806062" y="6243279"/>
            <a:chExt cx="2894332" cy="24269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6062" y="6243279"/>
              <a:ext cx="2894332" cy="24269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619" y="5843430"/>
            <a:ext cx="2622734" cy="10813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8297" y="6641392"/>
            <a:ext cx="2526960" cy="16355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11713" y="6243279"/>
            <a:ext cx="2894332" cy="2426961"/>
            <a:chOff x="4911713" y="6243279"/>
            <a:chExt cx="2894332" cy="24269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713" y="6243279"/>
              <a:ext cx="2894332" cy="24269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34339" y="5843430"/>
            <a:ext cx="2374070" cy="10813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58800" y="6641392"/>
            <a:ext cx="2747280" cy="16355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10080" y="6243279"/>
            <a:ext cx="2894332" cy="2426961"/>
            <a:chOff x="8010080" y="6243279"/>
            <a:chExt cx="2894332" cy="24269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0080" y="6243279"/>
              <a:ext cx="2894332" cy="24269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6684" y="5843430"/>
            <a:ext cx="2236191" cy="108136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62315" y="6641392"/>
            <a:ext cx="2227449" cy="16355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88368" y="6243279"/>
            <a:ext cx="2894332" cy="2426961"/>
            <a:chOff x="11154162" y="6243279"/>
            <a:chExt cx="2894332" cy="24269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4162" y="6243279"/>
              <a:ext cx="2894332" cy="24269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10994" y="5843430"/>
            <a:ext cx="2391063" cy="10813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40603" y="6641392"/>
            <a:ext cx="2227449" cy="16355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76329" y="6243279"/>
            <a:ext cx="2894332" cy="2426961"/>
            <a:chOff x="14252529" y="6243279"/>
            <a:chExt cx="2894332" cy="24269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2529" y="6243279"/>
              <a:ext cx="2894332" cy="24269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22932" y="5843430"/>
            <a:ext cx="2250094" cy="10813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26415" y="6641392"/>
            <a:ext cx="2981436" cy="11661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4556" y="971375"/>
            <a:ext cx="7387530" cy="15085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02726" y="3069787"/>
            <a:ext cx="2701004" cy="2880419"/>
            <a:chOff x="1902726" y="3069787"/>
            <a:chExt cx="2701004" cy="28804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2726" y="3069787"/>
              <a:ext cx="2701004" cy="28804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43191" y="1144707"/>
            <a:ext cx="608648" cy="2114243"/>
            <a:chOff x="17343191" y="1144707"/>
            <a:chExt cx="608648" cy="21142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43191" y="1144707"/>
              <a:ext cx="608648" cy="21142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49638" y="3263691"/>
            <a:ext cx="2018481" cy="2540315"/>
            <a:chOff x="5349638" y="3263691"/>
            <a:chExt cx="2018481" cy="25403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49638" y="3263691"/>
              <a:ext cx="2018481" cy="25403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06600" y="3394588"/>
            <a:ext cx="1724136" cy="2145188"/>
            <a:chOff x="14837627" y="3394588"/>
            <a:chExt cx="1724136" cy="214518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37627" y="3394588"/>
              <a:ext cx="1724136" cy="21451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56802" y="3384668"/>
            <a:ext cx="2289052" cy="2377517"/>
            <a:chOff x="11456802" y="3384668"/>
            <a:chExt cx="2289052" cy="237751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56802" y="3384668"/>
              <a:ext cx="2289052" cy="23775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76671" y="3292502"/>
            <a:ext cx="1961151" cy="2444598"/>
            <a:chOff x="8476671" y="3292502"/>
            <a:chExt cx="1961151" cy="244459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76671" y="3292502"/>
              <a:ext cx="1961151" cy="2444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929" y="512315"/>
            <a:ext cx="17071921" cy="9493308"/>
            <a:chOff x="619929" y="51231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929" y="51231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77331" y="7574021"/>
            <a:ext cx="1219174" cy="2464970"/>
            <a:chOff x="14877331" y="7574021"/>
            <a:chExt cx="1219174" cy="2464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7331" y="7574021"/>
              <a:ext cx="1219174" cy="2464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51070" y="3981977"/>
            <a:ext cx="10370929" cy="2372059"/>
            <a:chOff x="3351070" y="3981977"/>
            <a:chExt cx="10370929" cy="2372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3351070" y="3981977"/>
              <a:ext cx="10370929" cy="23720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9396" y="3373225"/>
            <a:ext cx="7293232" cy="277326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929" y="512315"/>
            <a:ext cx="17071921" cy="9493308"/>
            <a:chOff x="619929" y="51231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929" y="512315"/>
              <a:ext cx="17071921" cy="9493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9194" y="5677706"/>
            <a:ext cx="8127857" cy="1798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77331" y="7574021"/>
            <a:ext cx="1219174" cy="2464970"/>
            <a:chOff x="14877331" y="7574021"/>
            <a:chExt cx="1219174" cy="24649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7331" y="7574021"/>
              <a:ext cx="1219174" cy="2464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84149" y="3736961"/>
            <a:ext cx="10370929" cy="1949156"/>
            <a:chOff x="3384149" y="3736961"/>
            <a:chExt cx="10370929" cy="19491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">
              <a:off x="3384149" y="3736961"/>
              <a:ext cx="10370929" cy="19491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9642" y="3145853"/>
            <a:ext cx="8686012" cy="2499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7031065" y="1825406"/>
            <a:ext cx="907250" cy="703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6230" y="5088180"/>
            <a:ext cx="2248409" cy="251718"/>
            <a:chOff x="4006230" y="5088180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6230" y="5088180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98022" y="3470217"/>
            <a:ext cx="2734351" cy="1749984"/>
            <a:chOff x="2798022" y="3470217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2798022" y="3470217"/>
              <a:ext cx="2734351" cy="17499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6310" y="2751168"/>
            <a:ext cx="4648317" cy="45802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03172" y="3779372"/>
            <a:ext cx="9167352" cy="17995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7031065" y="1825406"/>
            <a:ext cx="907250" cy="703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0408" y="6871123"/>
            <a:ext cx="12918623" cy="1746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32189" y="2947989"/>
            <a:ext cx="3125991" cy="3055975"/>
            <a:chOff x="3932189" y="2947989"/>
            <a:chExt cx="3125991" cy="30559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32189" y="2947989"/>
              <a:ext cx="2299504" cy="3055975"/>
              <a:chOff x="3932189" y="2947989"/>
              <a:chExt cx="2299504" cy="30559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2189" y="2947989"/>
                <a:ext cx="2299504" cy="30559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848656" y="2947989"/>
              <a:ext cx="1201807" cy="1201807"/>
              <a:chOff x="5848656" y="2947989"/>
              <a:chExt cx="1201807" cy="12018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48656" y="2947989"/>
                <a:ext cx="1201807" cy="120180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633362" y="2947989"/>
            <a:ext cx="3997259" cy="3055975"/>
            <a:chOff x="10633362" y="2947989"/>
            <a:chExt cx="3997259" cy="30559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3362" y="2947989"/>
              <a:ext cx="3997259" cy="30559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17424" y="4453999"/>
            <a:ext cx="2000438" cy="799323"/>
            <a:chOff x="7517424" y="4453999"/>
            <a:chExt cx="2000438" cy="7993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7424" y="4453999"/>
              <a:ext cx="2000438" cy="79932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69866" y="1018994"/>
            <a:ext cx="6463194" cy="15085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7031065" y="1825406"/>
            <a:ext cx="907250" cy="703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32832" y="2929575"/>
            <a:ext cx="10823299" cy="1750150"/>
            <a:chOff x="3932832" y="2929575"/>
            <a:chExt cx="10823299" cy="17501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0000">
              <a:off x="3932832" y="2929575"/>
              <a:ext cx="10823299" cy="1750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10658" y="6906092"/>
            <a:ext cx="10667648" cy="1913043"/>
            <a:chOff x="4010658" y="6906092"/>
            <a:chExt cx="10667648" cy="19130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">
              <a:off x="4010658" y="6906092"/>
              <a:ext cx="10667648" cy="19130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02028" y="4674824"/>
            <a:ext cx="10723002" cy="1841488"/>
            <a:chOff x="4002028" y="4674824"/>
            <a:chExt cx="10723002" cy="18414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4002028" y="4674824"/>
              <a:ext cx="10723002" cy="18414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9866" y="1018994"/>
            <a:ext cx="6463194" cy="15085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7065422" y="1859762"/>
            <a:ext cx="907250" cy="703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9174" y="1753091"/>
            <a:ext cx="7060814" cy="20323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59745" y="5086942"/>
            <a:ext cx="7729014" cy="40815"/>
            <a:chOff x="5659745" y="5086942"/>
            <a:chExt cx="7729014" cy="408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659745" y="5086942"/>
              <a:ext cx="7729014" cy="408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81050" y="1469288"/>
            <a:ext cx="7455743" cy="25999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0777" y="4254134"/>
            <a:ext cx="6819913" cy="4506813"/>
            <a:chOff x="2070777" y="4254134"/>
            <a:chExt cx="6819913" cy="45068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0777" y="4254134"/>
              <a:ext cx="6819913" cy="4506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5671" y="4148553"/>
            <a:ext cx="2773387" cy="1209195"/>
            <a:chOff x="4085671" y="4148553"/>
            <a:chExt cx="2773387" cy="12091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580000">
              <a:off x="4085671" y="4148553"/>
              <a:ext cx="2773387" cy="12091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66900" y="4274542"/>
            <a:ext cx="6613895" cy="4506813"/>
            <a:chOff x="10166900" y="4274542"/>
            <a:chExt cx="6613895" cy="45068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6900" y="4274542"/>
              <a:ext cx="6613895" cy="45068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50676" y="4645745"/>
            <a:ext cx="3746167" cy="1633326"/>
            <a:chOff x="11350676" y="4645745"/>
            <a:chExt cx="3746167" cy="16333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660000">
              <a:off x="11350676" y="4645745"/>
              <a:ext cx="3746167" cy="1633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7065422" y="1859762"/>
            <a:ext cx="907250" cy="703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14041" y="1018994"/>
            <a:ext cx="5908563" cy="15085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44322" y="3258950"/>
            <a:ext cx="15085279" cy="4128194"/>
            <a:chOff x="1944322" y="3258950"/>
            <a:chExt cx="15085279" cy="41281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486263" y="1304555"/>
              <a:ext cx="30171429" cy="825714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4322" y="3258950"/>
              <a:ext cx="15085279" cy="4128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4322" y="3258950"/>
            <a:ext cx="14967157" cy="4128194"/>
            <a:chOff x="1944322" y="3258950"/>
            <a:chExt cx="14967157" cy="41281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4322" y="3258950"/>
              <a:ext cx="14967157" cy="41281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2895" y="4065936"/>
            <a:ext cx="15158309" cy="2697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7065422" y="1859762"/>
            <a:ext cx="907250" cy="703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9507" y="7308622"/>
            <a:ext cx="5269663" cy="21544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7431" y="7354645"/>
            <a:ext cx="5470269" cy="21104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49917" y="3074540"/>
            <a:ext cx="7407317" cy="3916619"/>
            <a:chOff x="1949917" y="3074540"/>
            <a:chExt cx="7407317" cy="3916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9917" y="3074540"/>
              <a:ext cx="7407317" cy="3916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20466" y="2997942"/>
            <a:ext cx="7346202" cy="4069814"/>
            <a:chOff x="9720466" y="2997942"/>
            <a:chExt cx="7346202" cy="4069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0466" y="2997942"/>
              <a:ext cx="7346202" cy="4069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14041" y="1018994"/>
            <a:ext cx="7335367" cy="15085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8B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738" y="436125"/>
            <a:ext cx="17071921" cy="9493308"/>
            <a:chOff x="543738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38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7065422" y="1859762"/>
            <a:ext cx="907250" cy="703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9327" y="6275443"/>
            <a:ext cx="4268594" cy="14932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0548" y="6275446"/>
            <a:ext cx="4454131" cy="22266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07861" y="6275446"/>
            <a:ext cx="3232339" cy="14932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9870" y="971375"/>
            <a:ext cx="5908563" cy="15085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68931" y="3601828"/>
            <a:ext cx="3408358" cy="2386305"/>
            <a:chOff x="13707228" y="3601828"/>
            <a:chExt cx="3408358" cy="23863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7228" y="3601828"/>
              <a:ext cx="3408358" cy="2386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8419" y="3491664"/>
            <a:ext cx="4377196" cy="2606634"/>
            <a:chOff x="2566716" y="3491664"/>
            <a:chExt cx="4377196" cy="26066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6716" y="3491664"/>
              <a:ext cx="4377196" cy="2606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75618" y="3660335"/>
            <a:ext cx="5339508" cy="2269291"/>
            <a:chOff x="7613915" y="3660335"/>
            <a:chExt cx="5339508" cy="22692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3915" y="3660335"/>
              <a:ext cx="5339508" cy="22692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사용자 지정</PresentationFormat>
  <Paragraphs>0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21SMT14</cp:lastModifiedBy>
  <cp:revision>8</cp:revision>
  <dcterms:created xsi:type="dcterms:W3CDTF">2021-04-28T10:28:06Z</dcterms:created>
  <dcterms:modified xsi:type="dcterms:W3CDTF">2021-04-28T05:41:50Z</dcterms:modified>
</cp:coreProperties>
</file>